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1" r:id="rId5"/>
    <p:sldId id="286" r:id="rId6"/>
    <p:sldId id="260" r:id="rId7"/>
    <p:sldId id="272" r:id="rId8"/>
    <p:sldId id="273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4" r:id="rId17"/>
    <p:sldId id="276" r:id="rId18"/>
    <p:sldId id="277" r:id="rId19"/>
    <p:sldId id="278" r:id="rId20"/>
    <p:sldId id="279" r:id="rId21"/>
    <p:sldId id="280" r:id="rId22"/>
    <p:sldId id="283" r:id="rId23"/>
    <p:sldId id="281" r:id="rId24"/>
    <p:sldId id="284" r:id="rId25"/>
    <p:sldId id="282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8D79-0351-49A6-90FB-4989100E730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9D9-0AF3-4A5C-A7DF-954A5CD4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8D79-0351-49A6-90FB-4989100E730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9D9-0AF3-4A5C-A7DF-954A5CD4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8D79-0351-49A6-90FB-4989100E730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9D9-0AF3-4A5C-A7DF-954A5CD4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8D79-0351-49A6-90FB-4989100E730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9D9-0AF3-4A5C-A7DF-954A5CD4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8D79-0351-49A6-90FB-4989100E730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9D9-0AF3-4A5C-A7DF-954A5CD4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8D79-0351-49A6-90FB-4989100E730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9D9-0AF3-4A5C-A7DF-954A5CD4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8D79-0351-49A6-90FB-4989100E730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9D9-0AF3-4A5C-A7DF-954A5CD4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8D79-0351-49A6-90FB-4989100E730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9D9-0AF3-4A5C-A7DF-954A5CD4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8D79-0351-49A6-90FB-4989100E730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9D9-0AF3-4A5C-A7DF-954A5CD4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8D79-0351-49A6-90FB-4989100E730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9D9-0AF3-4A5C-A7DF-954A5CD4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C8D79-0351-49A6-90FB-4989100E730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E89D9-0AF3-4A5C-A7DF-954A5CD4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C8D79-0351-49A6-90FB-4989100E7302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E89D9-0AF3-4A5C-A7DF-954A5CD43F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11482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0830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Детский тематический проект </a:t>
            </a:r>
            <a:br>
              <a:rPr lang="ru-RU" b="1" i="1" dirty="0" smtClean="0"/>
            </a:br>
            <a:r>
              <a:rPr lang="ru-RU" b="1" i="1" dirty="0" smtClean="0"/>
              <a:t>«УРОЖАЙ»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Воспитатели: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Борисенко Ирина Альбертовна</a:t>
            </a:r>
          </a:p>
          <a:p>
            <a:pPr algn="r"/>
            <a:r>
              <a:rPr lang="ru-RU" b="1" i="1" dirty="0" smtClean="0">
                <a:solidFill>
                  <a:schemeClr val="tx1"/>
                </a:solidFill>
              </a:rPr>
              <a:t>Прищепа Лариса Леонидовна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Делали аппликации и различные поделки</a:t>
            </a:r>
            <a:endParaRPr lang="ru-RU" b="1" dirty="0"/>
          </a:p>
        </p:txBody>
      </p:sp>
      <p:pic>
        <p:nvPicPr>
          <p:cNvPr id="6" name="Рисунок 5" descr="Изображение 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500306"/>
            <a:ext cx="3286148" cy="1848458"/>
          </a:xfrm>
          <a:prstGeom prst="rect">
            <a:avLst/>
          </a:prstGeom>
        </p:spPr>
      </p:pic>
      <p:pic>
        <p:nvPicPr>
          <p:cNvPr id="7" name="Рисунок 6" descr="Изображение 1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500306"/>
            <a:ext cx="3302022" cy="1857388"/>
          </a:xfrm>
          <a:prstGeom prst="rect">
            <a:avLst/>
          </a:prstGeom>
        </p:spPr>
      </p:pic>
      <p:pic>
        <p:nvPicPr>
          <p:cNvPr id="8" name="Рисунок 7" descr="Изображение 0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4572008"/>
            <a:ext cx="3143240" cy="1768073"/>
          </a:xfrm>
          <a:prstGeom prst="rect">
            <a:avLst/>
          </a:prstGeom>
        </p:spPr>
      </p:pic>
      <p:pic>
        <p:nvPicPr>
          <p:cNvPr id="9" name="Рисунок 8" descr="Изображение 0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4786322"/>
            <a:ext cx="2357454" cy="1326068"/>
          </a:xfrm>
          <a:prstGeom prst="rect">
            <a:avLst/>
          </a:prstGeom>
        </p:spPr>
      </p:pic>
      <p:pic>
        <p:nvPicPr>
          <p:cNvPr id="10" name="Рисунок 9" descr="Изображение 0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4786322"/>
            <a:ext cx="2500298" cy="1406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Предполагаемые проекты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Выставка рисунков</a:t>
            </a:r>
          </a:p>
          <a:p>
            <a:r>
              <a:rPr lang="ru-RU" b="1" dirty="0" smtClean="0"/>
              <a:t>Коллективные работы </a:t>
            </a:r>
          </a:p>
          <a:p>
            <a:r>
              <a:rPr lang="ru-RU" b="1" dirty="0" smtClean="0"/>
              <a:t>Приготовление фруктового сока</a:t>
            </a:r>
          </a:p>
          <a:p>
            <a:r>
              <a:rPr lang="ru-RU" b="1" dirty="0" smtClean="0"/>
              <a:t>Приготовление овощного салата</a:t>
            </a:r>
          </a:p>
          <a:p>
            <a:r>
              <a:rPr lang="ru-RU" b="1" dirty="0" smtClean="0"/>
              <a:t>Выпечка хлеба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 «Реализация проектов»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Дети организовали выставку рисунков</a:t>
            </a:r>
            <a:endParaRPr lang="ru-RU" b="1" dirty="0"/>
          </a:p>
        </p:txBody>
      </p:sp>
      <p:pic>
        <p:nvPicPr>
          <p:cNvPr id="5" name="Рисунок 4" descr="Изображение 005.jpg"/>
          <p:cNvPicPr>
            <a:picLocks noChangeAspect="1"/>
          </p:cNvPicPr>
          <p:nvPr/>
        </p:nvPicPr>
        <p:blipFill>
          <a:blip r:embed="rId3" cstate="print"/>
          <a:srcRect l="5468" r="14062"/>
          <a:stretch>
            <a:fillRect/>
          </a:stretch>
        </p:blipFill>
        <p:spPr>
          <a:xfrm>
            <a:off x="642910" y="2357430"/>
            <a:ext cx="3571900" cy="2496845"/>
          </a:xfrm>
          <a:prstGeom prst="rect">
            <a:avLst/>
          </a:prstGeom>
        </p:spPr>
      </p:pic>
      <p:pic>
        <p:nvPicPr>
          <p:cNvPr id="6" name="Рисунок 5" descr="Изображение 004.jpg"/>
          <p:cNvPicPr>
            <a:picLocks noChangeAspect="1"/>
          </p:cNvPicPr>
          <p:nvPr/>
        </p:nvPicPr>
        <p:blipFill>
          <a:blip r:embed="rId4" cstate="print"/>
          <a:srcRect l="22656" t="9722"/>
          <a:stretch>
            <a:fillRect/>
          </a:stretch>
        </p:blipFill>
        <p:spPr>
          <a:xfrm>
            <a:off x="4357686" y="3429000"/>
            <a:ext cx="3714776" cy="2438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Собрали овощи с огорода</a:t>
            </a:r>
            <a:endParaRPr lang="ru-RU" b="1" dirty="0"/>
          </a:p>
        </p:txBody>
      </p:sp>
      <p:pic>
        <p:nvPicPr>
          <p:cNvPr id="5" name="Рисунок 4" descr="Изображение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214554"/>
            <a:ext cx="3571900" cy="2009194"/>
          </a:xfrm>
          <a:prstGeom prst="rect">
            <a:avLst/>
          </a:prstGeom>
        </p:spPr>
      </p:pic>
      <p:pic>
        <p:nvPicPr>
          <p:cNvPr id="6" name="Рисунок 5" descr="Изображение 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214554"/>
            <a:ext cx="3571900" cy="2009194"/>
          </a:xfrm>
          <a:prstGeom prst="rect">
            <a:avLst/>
          </a:prstGeom>
        </p:spPr>
      </p:pic>
      <p:pic>
        <p:nvPicPr>
          <p:cNvPr id="7" name="Рисунок 6" descr="Изображение 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4357694"/>
            <a:ext cx="3929090" cy="2210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Сделали коллективную работу</a:t>
            </a:r>
            <a:endParaRPr lang="ru-RU" b="1" dirty="0"/>
          </a:p>
        </p:txBody>
      </p:sp>
      <p:pic>
        <p:nvPicPr>
          <p:cNvPr id="5" name="Рисунок 4" descr="Изображение 043.jpg"/>
          <p:cNvPicPr>
            <a:picLocks noChangeAspect="1"/>
          </p:cNvPicPr>
          <p:nvPr/>
        </p:nvPicPr>
        <p:blipFill>
          <a:blip r:embed="rId3" cstate="print"/>
          <a:srcRect l="21875" r="11718"/>
          <a:stretch>
            <a:fillRect/>
          </a:stretch>
        </p:blipFill>
        <p:spPr>
          <a:xfrm>
            <a:off x="2357422" y="2143116"/>
            <a:ext cx="4500594" cy="3812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Придумали сказку «Путешествие </a:t>
            </a:r>
            <a:r>
              <a:rPr lang="ru-RU" b="1" dirty="0" err="1" smtClean="0"/>
              <a:t>Арбузика</a:t>
            </a:r>
            <a:r>
              <a:rPr lang="ru-RU" b="1" dirty="0" smtClean="0"/>
              <a:t>» и сделали книжку-малышку</a:t>
            </a:r>
            <a:endParaRPr lang="ru-RU" b="1" dirty="0"/>
          </a:p>
        </p:txBody>
      </p:sp>
      <p:pic>
        <p:nvPicPr>
          <p:cNvPr id="5" name="Рисунок 4" descr="Изображение 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714620"/>
            <a:ext cx="2786050" cy="1567153"/>
          </a:xfrm>
          <a:prstGeom prst="rect">
            <a:avLst/>
          </a:prstGeom>
        </p:spPr>
      </p:pic>
      <p:pic>
        <p:nvPicPr>
          <p:cNvPr id="6" name="Рисунок 5" descr="Изображение 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786322"/>
            <a:ext cx="2857488" cy="1607337"/>
          </a:xfrm>
          <a:prstGeom prst="rect">
            <a:avLst/>
          </a:prstGeom>
        </p:spPr>
      </p:pic>
      <p:pic>
        <p:nvPicPr>
          <p:cNvPr id="7" name="Рисунок 6" descr="Изображение 036.jpg"/>
          <p:cNvPicPr>
            <a:picLocks noChangeAspect="1"/>
          </p:cNvPicPr>
          <p:nvPr/>
        </p:nvPicPr>
        <p:blipFill>
          <a:blip r:embed="rId5" cstate="print"/>
          <a:srcRect l="13281"/>
          <a:stretch>
            <a:fillRect/>
          </a:stretch>
        </p:blipFill>
        <p:spPr>
          <a:xfrm rot="5400000">
            <a:off x="2991434" y="3437930"/>
            <a:ext cx="3303990" cy="2143122"/>
          </a:xfrm>
          <a:prstGeom prst="rect">
            <a:avLst/>
          </a:prstGeom>
        </p:spPr>
      </p:pic>
      <p:pic>
        <p:nvPicPr>
          <p:cNvPr id="8" name="Рисунок 7" descr="Изображение 0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3429000"/>
            <a:ext cx="3357554" cy="1888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Сделали </a:t>
            </a:r>
            <a:r>
              <a:rPr lang="ru-RU" b="1" dirty="0" err="1" smtClean="0"/>
              <a:t>мультифруктовый</a:t>
            </a:r>
            <a:r>
              <a:rPr lang="ru-RU" b="1" dirty="0" smtClean="0"/>
              <a:t> сок</a:t>
            </a:r>
            <a:endParaRPr lang="ru-RU" b="1" dirty="0"/>
          </a:p>
        </p:txBody>
      </p:sp>
      <p:pic>
        <p:nvPicPr>
          <p:cNvPr id="5" name="Рисунок 4" descr="Изображение 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14554"/>
            <a:ext cx="4000528" cy="2250297"/>
          </a:xfrm>
          <a:prstGeom prst="rect">
            <a:avLst/>
          </a:prstGeom>
        </p:spPr>
      </p:pic>
      <p:pic>
        <p:nvPicPr>
          <p:cNvPr id="6" name="Рисунок 5" descr="Изображение 0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214554"/>
            <a:ext cx="4000496" cy="2250279"/>
          </a:xfrm>
          <a:prstGeom prst="rect">
            <a:avLst/>
          </a:prstGeom>
        </p:spPr>
      </p:pic>
      <p:pic>
        <p:nvPicPr>
          <p:cNvPr id="8" name="Рисунок 7" descr="Изображение 0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4357694"/>
            <a:ext cx="4000528" cy="225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Испекли хлеб</a:t>
            </a:r>
            <a:endParaRPr lang="ru-RU" b="1" dirty="0"/>
          </a:p>
        </p:txBody>
      </p:sp>
      <p:pic>
        <p:nvPicPr>
          <p:cNvPr id="6" name="Рисунок 5" descr="Изображение 0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143116"/>
            <a:ext cx="3857652" cy="2169930"/>
          </a:xfrm>
          <a:prstGeom prst="rect">
            <a:avLst/>
          </a:prstGeom>
        </p:spPr>
      </p:pic>
      <p:pic>
        <p:nvPicPr>
          <p:cNvPr id="7" name="Рисунок 6" descr="Изображение 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052894">
            <a:off x="-437967" y="3059560"/>
            <a:ext cx="4113724" cy="2313970"/>
          </a:xfrm>
          <a:prstGeom prst="rect">
            <a:avLst/>
          </a:prstGeom>
        </p:spPr>
      </p:pic>
      <p:pic>
        <p:nvPicPr>
          <p:cNvPr id="8" name="Рисунок 7" descr="Изображение 0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429132"/>
            <a:ext cx="3714776" cy="208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r>
              <a:rPr lang="ru-RU" b="1" dirty="0" smtClean="0"/>
              <a:t>Родители совместно с детьми</a:t>
            </a:r>
            <a:br>
              <a:rPr lang="ru-RU" b="1" dirty="0" smtClean="0"/>
            </a:br>
            <a:r>
              <a:rPr lang="ru-RU" b="1" dirty="0" smtClean="0"/>
              <a:t>изготовили поделки из овощей и фруктов</a:t>
            </a:r>
            <a:endParaRPr lang="ru-RU" b="1" dirty="0"/>
          </a:p>
        </p:txBody>
      </p:sp>
      <p:pic>
        <p:nvPicPr>
          <p:cNvPr id="5" name="Содержимое 4" descr="Изображение 0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500306"/>
            <a:ext cx="4143404" cy="2330665"/>
          </a:xfrm>
        </p:spPr>
      </p:pic>
      <p:pic>
        <p:nvPicPr>
          <p:cNvPr id="6" name="Рисунок 5" descr="Изображение 017.jpg"/>
          <p:cNvPicPr>
            <a:picLocks noChangeAspect="1"/>
          </p:cNvPicPr>
          <p:nvPr/>
        </p:nvPicPr>
        <p:blipFill>
          <a:blip r:embed="rId4" cstate="print"/>
          <a:srcRect r="34375"/>
          <a:stretch>
            <a:fillRect/>
          </a:stretch>
        </p:blipFill>
        <p:spPr>
          <a:xfrm>
            <a:off x="5429256" y="2428868"/>
            <a:ext cx="2928926" cy="2510504"/>
          </a:xfrm>
          <a:prstGeom prst="rect">
            <a:avLst/>
          </a:prstGeom>
        </p:spPr>
      </p:pic>
      <p:pic>
        <p:nvPicPr>
          <p:cNvPr id="7" name="Рисунок 6" descr="Изображение 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14612" y="4500570"/>
            <a:ext cx="3810027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174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Семья </a:t>
            </a:r>
            <a:r>
              <a:rPr lang="ru-RU" b="1" dirty="0" err="1" smtClean="0"/>
              <a:t>Грищук</a:t>
            </a:r>
            <a:r>
              <a:rPr lang="ru-RU" b="1" dirty="0" smtClean="0"/>
              <a:t> сделали </a:t>
            </a:r>
            <a:r>
              <a:rPr lang="ru-RU" b="1" dirty="0" err="1" smtClean="0"/>
              <a:t>лэпбук</a:t>
            </a:r>
            <a:endParaRPr lang="ru-RU" b="1" dirty="0"/>
          </a:p>
        </p:txBody>
      </p:sp>
      <p:pic>
        <p:nvPicPr>
          <p:cNvPr id="6" name="Рисунок 5" descr="Изображение 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3929058" cy="2210095"/>
          </a:xfrm>
          <a:prstGeom prst="rect">
            <a:avLst/>
          </a:prstGeom>
        </p:spPr>
      </p:pic>
      <p:pic>
        <p:nvPicPr>
          <p:cNvPr id="7" name="Рисунок 6" descr="Изображение 018.jpg"/>
          <p:cNvPicPr>
            <a:picLocks noChangeAspect="1"/>
          </p:cNvPicPr>
          <p:nvPr/>
        </p:nvPicPr>
        <p:blipFill>
          <a:blip r:embed="rId4" cstate="print"/>
          <a:srcRect l="22656" r="21875"/>
          <a:stretch>
            <a:fillRect/>
          </a:stretch>
        </p:blipFill>
        <p:spPr>
          <a:xfrm>
            <a:off x="5643570" y="1500174"/>
            <a:ext cx="2928958" cy="2970190"/>
          </a:xfrm>
          <a:prstGeom prst="rect">
            <a:avLst/>
          </a:prstGeom>
        </p:spPr>
      </p:pic>
      <p:pic>
        <p:nvPicPr>
          <p:cNvPr id="5" name="Содержимое 4" descr="Изображение 019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17149" r="4720"/>
          <a:stretch>
            <a:fillRect/>
          </a:stretch>
        </p:blipFill>
        <p:spPr>
          <a:xfrm rot="5400000">
            <a:off x="2885139" y="3615663"/>
            <a:ext cx="3373721" cy="2428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 чего всё началось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Летом мы запустили и реализовали детский тематический проект «Огород». Мы посадили овощи, ухаживали за ними, осенью решили продолжить нашу работу и запустили проект «Урожай»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Семья </a:t>
            </a:r>
            <a:r>
              <a:rPr lang="ru-RU" b="1" dirty="0" err="1" smtClean="0"/>
              <a:t>Позябкиных</a:t>
            </a:r>
            <a:r>
              <a:rPr lang="ru-RU" b="1" dirty="0" smtClean="0"/>
              <a:t> сняла собственный мультфильм</a:t>
            </a:r>
            <a:endParaRPr lang="ru-RU" b="1" dirty="0"/>
          </a:p>
        </p:txBody>
      </p:sp>
      <p:pic>
        <p:nvPicPr>
          <p:cNvPr id="6" name="Содержимое 5" descr="Изображение 0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0701" r="9159"/>
          <a:stretch>
            <a:fillRect/>
          </a:stretch>
        </p:blipFill>
        <p:spPr>
          <a:xfrm>
            <a:off x="285720" y="1928802"/>
            <a:ext cx="3357586" cy="2692662"/>
          </a:xfrm>
        </p:spPr>
      </p:pic>
      <p:pic>
        <p:nvPicPr>
          <p:cNvPr id="7" name="Рисунок 6" descr="Изображение 029.jpg"/>
          <p:cNvPicPr>
            <a:picLocks noChangeAspect="1"/>
          </p:cNvPicPr>
          <p:nvPr/>
        </p:nvPicPr>
        <p:blipFill>
          <a:blip r:embed="rId4" cstate="print"/>
          <a:srcRect l="21875" r="14062" b="7299"/>
          <a:stretch>
            <a:fillRect/>
          </a:stretch>
        </p:blipFill>
        <p:spPr>
          <a:xfrm>
            <a:off x="5325161" y="1928802"/>
            <a:ext cx="3247367" cy="2643206"/>
          </a:xfrm>
          <a:prstGeom prst="rect">
            <a:avLst/>
          </a:prstGeom>
        </p:spPr>
      </p:pic>
      <p:pic>
        <p:nvPicPr>
          <p:cNvPr id="8" name="Рисунок 7" descr="Изображение 027.jpg"/>
          <p:cNvPicPr>
            <a:picLocks noChangeAspect="1"/>
          </p:cNvPicPr>
          <p:nvPr/>
        </p:nvPicPr>
        <p:blipFill>
          <a:blip r:embed="rId5" cstate="print"/>
          <a:srcRect l="16406" r="14844"/>
          <a:stretch>
            <a:fillRect/>
          </a:stretch>
        </p:blipFill>
        <p:spPr>
          <a:xfrm>
            <a:off x="3071802" y="4071942"/>
            <a:ext cx="2936893" cy="240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Семья Макаровых подготовила информацию о хлебе</a:t>
            </a:r>
            <a:endParaRPr lang="ru-RU" b="1" dirty="0"/>
          </a:p>
        </p:txBody>
      </p:sp>
      <p:pic>
        <p:nvPicPr>
          <p:cNvPr id="5" name="Содержимое 4" descr="Изображение 0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874513"/>
            <a:ext cx="4786346" cy="2692320"/>
          </a:xfrm>
        </p:spPr>
      </p:pic>
      <p:pic>
        <p:nvPicPr>
          <p:cNvPr id="6" name="Рисунок 5" descr="Изображение 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643314"/>
            <a:ext cx="4500562" cy="253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Семья Михайловых сделала ментальную карту</a:t>
            </a:r>
            <a:endParaRPr lang="ru-RU" b="1" dirty="0"/>
          </a:p>
        </p:txBody>
      </p:sp>
      <p:pic>
        <p:nvPicPr>
          <p:cNvPr id="6" name="Рисунок 5" descr="Изображение 023.jpg"/>
          <p:cNvPicPr>
            <a:picLocks noChangeAspect="1"/>
          </p:cNvPicPr>
          <p:nvPr/>
        </p:nvPicPr>
        <p:blipFill>
          <a:blip r:embed="rId3" cstate="print"/>
          <a:srcRect l="21429" r="17857"/>
          <a:stretch>
            <a:fillRect/>
          </a:stretch>
        </p:blipFill>
        <p:spPr>
          <a:xfrm>
            <a:off x="5429256" y="1428736"/>
            <a:ext cx="2857520" cy="2694662"/>
          </a:xfrm>
          <a:prstGeom prst="rect">
            <a:avLst/>
          </a:prstGeom>
        </p:spPr>
      </p:pic>
      <p:pic>
        <p:nvPicPr>
          <p:cNvPr id="5" name="Содержимое 4" descr="Изображение 02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6028" t="30936" r="25140" b="5927"/>
          <a:stretch>
            <a:fillRect/>
          </a:stretch>
        </p:blipFill>
        <p:spPr>
          <a:xfrm>
            <a:off x="285720" y="2143116"/>
            <a:ext cx="4357718" cy="3169249"/>
          </a:xfrm>
        </p:spPr>
      </p:pic>
      <p:pic>
        <p:nvPicPr>
          <p:cNvPr id="7" name="Рисунок 6" descr="Изображение 024.jpg"/>
          <p:cNvPicPr>
            <a:picLocks noChangeAspect="1"/>
          </p:cNvPicPr>
          <p:nvPr/>
        </p:nvPicPr>
        <p:blipFill>
          <a:blip r:embed="rId5" cstate="print"/>
          <a:srcRect l="23810" r="4761"/>
          <a:stretch>
            <a:fillRect/>
          </a:stretch>
        </p:blipFill>
        <p:spPr>
          <a:xfrm>
            <a:off x="5214942" y="4143380"/>
            <a:ext cx="3214710" cy="253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Серякова Светлана Александровна </a:t>
            </a:r>
            <a:br>
              <a:rPr lang="ru-RU" b="1" dirty="0" smtClean="0"/>
            </a:br>
            <a:r>
              <a:rPr lang="ru-RU" b="1" dirty="0" smtClean="0"/>
              <a:t>провела для детей мастер-класс</a:t>
            </a:r>
            <a:br>
              <a:rPr lang="ru-RU" b="1" dirty="0" smtClean="0"/>
            </a:br>
            <a:r>
              <a:rPr lang="ru-RU" b="1" dirty="0" smtClean="0"/>
              <a:t>«Выпечка хлеба»</a:t>
            </a:r>
            <a:endParaRPr lang="ru-RU" b="1" dirty="0"/>
          </a:p>
        </p:txBody>
      </p:sp>
      <p:pic>
        <p:nvPicPr>
          <p:cNvPr id="5" name="Содержимое 4" descr="Изображение 0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357430"/>
            <a:ext cx="3737326" cy="2102246"/>
          </a:xfrm>
        </p:spPr>
      </p:pic>
      <p:pic>
        <p:nvPicPr>
          <p:cNvPr id="6" name="Рисунок 5" descr="Изображение 0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285992"/>
            <a:ext cx="3683025" cy="2071702"/>
          </a:xfrm>
          <a:prstGeom prst="rect">
            <a:avLst/>
          </a:prstGeom>
        </p:spPr>
      </p:pic>
      <p:pic>
        <p:nvPicPr>
          <p:cNvPr id="8" name="Рисунок 7" descr="Изображение 0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643446"/>
            <a:ext cx="3429024" cy="1928826"/>
          </a:xfrm>
          <a:prstGeom prst="rect">
            <a:avLst/>
          </a:prstGeom>
        </p:spPr>
      </p:pic>
      <p:pic>
        <p:nvPicPr>
          <p:cNvPr id="10" name="Рисунок 9" descr="Изображение 0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4572008"/>
            <a:ext cx="3643306" cy="204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Дети и родители с удовольствием участвовали в реализации данного проекта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 результате реализации данного проекта дети узнали: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Много нового о пользе овощей и фруктов.</a:t>
            </a:r>
          </a:p>
          <a:p>
            <a:r>
              <a:rPr lang="ru-RU" b="1" dirty="0" smtClean="0"/>
              <a:t>Узнали историю появления овощей и фруктов в нашей стране.</a:t>
            </a:r>
          </a:p>
          <a:p>
            <a:r>
              <a:rPr lang="ru-RU" b="1" dirty="0" smtClean="0"/>
              <a:t>Научились делать </a:t>
            </a:r>
            <a:r>
              <a:rPr lang="ru-RU" b="1" dirty="0" err="1" smtClean="0"/>
              <a:t>мультифруктовый</a:t>
            </a:r>
            <a:r>
              <a:rPr lang="ru-RU" b="1" dirty="0" smtClean="0"/>
              <a:t> сок.</a:t>
            </a:r>
          </a:p>
          <a:p>
            <a:r>
              <a:rPr lang="ru-RU" b="1" dirty="0" smtClean="0"/>
              <a:t>Узнали кто и как выращивает хлеб.</a:t>
            </a:r>
          </a:p>
          <a:p>
            <a:r>
              <a:rPr lang="ru-RU" b="1" dirty="0" smtClean="0"/>
              <a:t>Познакомились с процессом  выпечки  хлеба.</a:t>
            </a:r>
          </a:p>
          <a:p>
            <a:r>
              <a:rPr lang="ru-RU" b="1" dirty="0" smtClean="0"/>
              <a:t>Многое другое.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b="1" dirty="0" smtClean="0"/>
              <a:t>Спасибо </a:t>
            </a:r>
          </a:p>
          <a:p>
            <a:pPr algn="ctr">
              <a:buNone/>
            </a:pPr>
            <a:r>
              <a:rPr lang="ru-RU" sz="4800" b="1" dirty="0" smtClean="0"/>
              <a:t>за</a:t>
            </a:r>
          </a:p>
          <a:p>
            <a:pPr algn="ctr">
              <a:buNone/>
            </a:pPr>
            <a:r>
              <a:rPr lang="ru-RU" sz="4800" b="1" dirty="0" smtClean="0"/>
              <a:t>Внимание!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 «Трёх вопросов»</a:t>
            </a:r>
            <a:endParaRPr lang="ru-RU" b="1" dirty="0"/>
          </a:p>
        </p:txBody>
      </p:sp>
      <p:pic>
        <p:nvPicPr>
          <p:cNvPr id="5" name="Содержимое 4" descr="Изображение 0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 этапе «Сбор информации»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В группе появились:</a:t>
            </a:r>
          </a:p>
          <a:p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Познавательная и художественная литература по теме.</a:t>
            </a:r>
          </a:p>
          <a:p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Фото, иллюстрации.</a:t>
            </a:r>
          </a:p>
          <a:p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Муляжи овощей и фруктов.</a:t>
            </a:r>
          </a:p>
          <a:p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Настоящие овощи, фрукты, хлебобулочные изделия. </a:t>
            </a:r>
          </a:p>
          <a:p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Настольно-печатные и дидактические игры.</a:t>
            </a:r>
          </a:p>
          <a:p>
            <a:pPr>
              <a:buNone/>
            </a:pP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Познавательная и художественная литература, фото и иллюстрации</a:t>
            </a:r>
            <a:endParaRPr lang="ru-RU" b="1" dirty="0"/>
          </a:p>
        </p:txBody>
      </p:sp>
      <p:pic>
        <p:nvPicPr>
          <p:cNvPr id="5" name="Содержимое 4" descr="Изображение 0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4907" r="11822"/>
          <a:stretch>
            <a:fillRect/>
          </a:stretch>
        </p:blipFill>
        <p:spPr>
          <a:xfrm rot="5400000">
            <a:off x="2414001" y="1443595"/>
            <a:ext cx="4578714" cy="48347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 данном этапе дети смотрели познавательные видеофильмы, презентации.</a:t>
            </a:r>
            <a:endParaRPr lang="ru-RU" b="1" dirty="0"/>
          </a:p>
        </p:txBody>
      </p:sp>
      <p:pic>
        <p:nvPicPr>
          <p:cNvPr id="5" name="Содержимое 4" descr="Изображение 0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8244" r="6452"/>
          <a:stretch>
            <a:fillRect/>
          </a:stretch>
        </p:blipFill>
        <p:spPr>
          <a:xfrm>
            <a:off x="357158" y="2214554"/>
            <a:ext cx="4144816" cy="2284414"/>
          </a:xfrm>
          <a:prstGeom prst="rect">
            <a:avLst/>
          </a:prstGeom>
        </p:spPr>
      </p:pic>
      <p:pic>
        <p:nvPicPr>
          <p:cNvPr id="6" name="Рисунок 5" descr="Изображение 010.jpg"/>
          <p:cNvPicPr>
            <a:picLocks noChangeAspect="1"/>
          </p:cNvPicPr>
          <p:nvPr/>
        </p:nvPicPr>
        <p:blipFill>
          <a:blip r:embed="rId4" cstate="print"/>
          <a:srcRect l="8450" t="12363" r="12676" b="5007"/>
          <a:stretch>
            <a:fillRect/>
          </a:stretch>
        </p:blipFill>
        <p:spPr>
          <a:xfrm>
            <a:off x="5072066" y="2214554"/>
            <a:ext cx="3879301" cy="2286016"/>
          </a:xfrm>
          <a:prstGeom prst="rect">
            <a:avLst/>
          </a:prstGeom>
        </p:spPr>
      </p:pic>
      <p:pic>
        <p:nvPicPr>
          <p:cNvPr id="8" name="Рисунок 7" descr="Изображение 011.jpg"/>
          <p:cNvPicPr>
            <a:picLocks noChangeAspect="1"/>
          </p:cNvPicPr>
          <p:nvPr/>
        </p:nvPicPr>
        <p:blipFill>
          <a:blip r:embed="rId5" cstate="print"/>
          <a:srcRect l="10769" t="13675" r="6153"/>
          <a:stretch>
            <a:fillRect/>
          </a:stretch>
        </p:blipFill>
        <p:spPr>
          <a:xfrm>
            <a:off x="3143240" y="4500570"/>
            <a:ext cx="3422261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Играли в дидактические и настольно-печатные игры</a:t>
            </a:r>
            <a:endParaRPr lang="ru-RU" b="1" dirty="0"/>
          </a:p>
        </p:txBody>
      </p:sp>
      <p:pic>
        <p:nvPicPr>
          <p:cNvPr id="6" name="Рисунок 5" descr="Изображение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643182"/>
            <a:ext cx="3214710" cy="1808274"/>
          </a:xfrm>
          <a:prstGeom prst="rect">
            <a:avLst/>
          </a:prstGeom>
        </p:spPr>
      </p:pic>
      <p:pic>
        <p:nvPicPr>
          <p:cNvPr id="7" name="Рисунок 6" descr="Изображение 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643182"/>
            <a:ext cx="3357554" cy="1888624"/>
          </a:xfrm>
          <a:prstGeom prst="rect">
            <a:avLst/>
          </a:prstGeom>
        </p:spPr>
      </p:pic>
      <p:pic>
        <p:nvPicPr>
          <p:cNvPr id="8" name="Рисунок 7" descr="Изображение 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4429132"/>
            <a:ext cx="3786214" cy="2129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174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Играли в подвижные игры</a:t>
            </a:r>
            <a:endParaRPr lang="ru-RU" b="1" dirty="0"/>
          </a:p>
        </p:txBody>
      </p:sp>
      <p:pic>
        <p:nvPicPr>
          <p:cNvPr id="7" name="Рисунок 6" descr="Изображение 032.jpg"/>
          <p:cNvPicPr>
            <a:picLocks noChangeAspect="1"/>
          </p:cNvPicPr>
          <p:nvPr/>
        </p:nvPicPr>
        <p:blipFill>
          <a:blip r:embed="rId3" cstate="print"/>
          <a:srcRect r="15625"/>
          <a:stretch>
            <a:fillRect/>
          </a:stretch>
        </p:blipFill>
        <p:spPr>
          <a:xfrm>
            <a:off x="357158" y="2143116"/>
            <a:ext cx="3714744" cy="2476489"/>
          </a:xfrm>
          <a:prstGeom prst="rect">
            <a:avLst/>
          </a:prstGeom>
        </p:spPr>
      </p:pic>
      <p:pic>
        <p:nvPicPr>
          <p:cNvPr id="8" name="Рисунок 7" descr="Изображение 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357430"/>
            <a:ext cx="3905310" cy="2196737"/>
          </a:xfrm>
          <a:prstGeom prst="rect">
            <a:avLst/>
          </a:prstGeom>
        </p:spPr>
      </p:pic>
      <p:pic>
        <p:nvPicPr>
          <p:cNvPr id="10" name="Рисунок 9" descr="Изображение 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4429132"/>
            <a:ext cx="3714776" cy="208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164840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" y="0"/>
            <a:ext cx="9208174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Рисовали рисунки</a:t>
            </a:r>
            <a:endParaRPr lang="ru-RU" b="1" dirty="0"/>
          </a:p>
        </p:txBody>
      </p:sp>
      <p:pic>
        <p:nvPicPr>
          <p:cNvPr id="5" name="Рисунок 4" descr="Изображение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357430"/>
            <a:ext cx="4357686" cy="2451198"/>
          </a:xfrm>
          <a:prstGeom prst="rect">
            <a:avLst/>
          </a:prstGeom>
        </p:spPr>
      </p:pic>
      <p:pic>
        <p:nvPicPr>
          <p:cNvPr id="6" name="Рисунок 5" descr="Изображение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786190"/>
            <a:ext cx="4572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256</Words>
  <Application>Microsoft Office PowerPoint</Application>
  <PresentationFormat>Экран (4:3)</PresentationFormat>
  <Paragraphs>51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Детский тематический проект  «УРОЖАЙ»</vt:lpstr>
      <vt:lpstr>С чего всё началось</vt:lpstr>
      <vt:lpstr>Метод «Трёх вопросов»</vt:lpstr>
      <vt:lpstr>На этапе «Сбор информации»</vt:lpstr>
      <vt:lpstr>Познавательная и художественная литература, фото и иллюстрации</vt:lpstr>
      <vt:lpstr>На данном этапе дети смотрели познавательные видеофильмы, презентации.</vt:lpstr>
      <vt:lpstr>Слайд 7</vt:lpstr>
      <vt:lpstr>Слайд 8</vt:lpstr>
      <vt:lpstr>Слайд 9</vt:lpstr>
      <vt:lpstr>Слайд 10</vt:lpstr>
      <vt:lpstr>Предполагаемые проекты</vt:lpstr>
      <vt:lpstr>Этап «Реализация проектов»</vt:lpstr>
      <vt:lpstr>Слайд 13</vt:lpstr>
      <vt:lpstr>Слайд 14</vt:lpstr>
      <vt:lpstr>Слайд 15</vt:lpstr>
      <vt:lpstr>Слайд 16</vt:lpstr>
      <vt:lpstr>Слайд 17</vt:lpstr>
      <vt:lpstr>Родители совместно с детьми изготовили поделки из овощей и фруктов</vt:lpstr>
      <vt:lpstr>Семья Грищук сделали лэпбук</vt:lpstr>
      <vt:lpstr>Семья Позябкиных сняла собственный мультфильм</vt:lpstr>
      <vt:lpstr>Семья Макаровых подготовила информацию о хлебе</vt:lpstr>
      <vt:lpstr>Семья Михайловых сделала ментальную карту</vt:lpstr>
      <vt:lpstr>Серякова Светлана Александровна  провела для детей мастер-класс «Выпечка хлеба»</vt:lpstr>
      <vt:lpstr>Слайд 24</vt:lpstr>
      <vt:lpstr>В результате реализации данного проекта дети узнали: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тематический проект  «УРОЖАЙ»</dc:title>
  <dc:creator>User</dc:creator>
  <cp:lastModifiedBy>User</cp:lastModifiedBy>
  <cp:revision>6</cp:revision>
  <dcterms:created xsi:type="dcterms:W3CDTF">2017-10-18T03:49:24Z</dcterms:created>
  <dcterms:modified xsi:type="dcterms:W3CDTF">2017-10-19T13:45:35Z</dcterms:modified>
</cp:coreProperties>
</file>